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7010400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>
        <p:scale>
          <a:sx n="70" d="100"/>
          <a:sy n="70" d="100"/>
        </p:scale>
        <p:origin x="-1338" y="-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F9B59-6543-465B-B481-319417ABFBA0}" type="datetimeFigureOut">
              <a:rPr lang="en-US" smtClean="0"/>
              <a:t>1/17/2015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FBC79-F9D0-4C56-B46B-EC7CFED4E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376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F9B59-6543-465B-B481-319417ABFBA0}" type="datetimeFigureOut">
              <a:rPr lang="en-US" smtClean="0"/>
              <a:t>1/17/2015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FBC79-F9D0-4C56-B46B-EC7CFED4E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123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F9B59-6543-465B-B481-319417ABFBA0}" type="datetimeFigureOut">
              <a:rPr lang="en-US" smtClean="0"/>
              <a:t>1/17/2015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FBC79-F9D0-4C56-B46B-EC7CFED4E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31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F9B59-6543-465B-B481-319417ABFBA0}" type="datetimeFigureOut">
              <a:rPr lang="en-US" smtClean="0"/>
              <a:t>1/17/2015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FBC79-F9D0-4C56-B46B-EC7CFED4E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019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F9B59-6543-465B-B481-319417ABFBA0}" type="datetimeFigureOut">
              <a:rPr lang="en-US" smtClean="0"/>
              <a:t>1/17/2015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FBC79-F9D0-4C56-B46B-EC7CFED4E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020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F9B59-6543-465B-B481-319417ABFBA0}" type="datetimeFigureOut">
              <a:rPr lang="en-US" smtClean="0"/>
              <a:t>1/17/2015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FBC79-F9D0-4C56-B46B-EC7CFED4E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175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F9B59-6543-465B-B481-319417ABFBA0}" type="datetimeFigureOut">
              <a:rPr lang="en-US" smtClean="0"/>
              <a:t>1/17/2015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FBC79-F9D0-4C56-B46B-EC7CFED4E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759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F9B59-6543-465B-B481-319417ABFBA0}" type="datetimeFigureOut">
              <a:rPr lang="en-US" smtClean="0"/>
              <a:t>1/17/2015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FBC79-F9D0-4C56-B46B-EC7CFED4E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6219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F9B59-6543-465B-B481-319417ABFBA0}" type="datetimeFigureOut">
              <a:rPr lang="en-US" smtClean="0"/>
              <a:t>1/17/2015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FBC79-F9D0-4C56-B46B-EC7CFED4E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387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F9B59-6543-465B-B481-319417ABFBA0}" type="datetimeFigureOut">
              <a:rPr lang="en-US" smtClean="0"/>
              <a:t>1/17/2015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FBC79-F9D0-4C56-B46B-EC7CFED4E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177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F9B59-6543-465B-B481-319417ABFBA0}" type="datetimeFigureOut">
              <a:rPr lang="en-US" smtClean="0"/>
              <a:t>1/17/2015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FBC79-F9D0-4C56-B46B-EC7CFED4E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702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BF9B59-6543-465B-B481-319417ABFBA0}" type="datetimeFigureOut">
              <a:rPr lang="en-US" smtClean="0"/>
              <a:t>1/17/2015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5FBC79-F9D0-4C56-B46B-EC7CFED4E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240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847931"/>
            <a:ext cx="42291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Singing the Word</a:t>
            </a:r>
          </a:p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What did we sing about today?</a:t>
            </a:r>
          </a:p>
          <a:p>
            <a:endParaRPr 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What words meant the most to you?</a:t>
            </a:r>
          </a:p>
          <a:p>
            <a:endParaRPr 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" y="2771917"/>
            <a:ext cx="42291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Preaching the Word (preparation)</a:t>
            </a:r>
          </a:p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Is the book we’re studying in the Old Testament or New Testament?</a:t>
            </a:r>
          </a:p>
          <a:p>
            <a:endParaRPr 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Circle what </a:t>
            </a:r>
            <a:r>
              <a:rPr lang="en-U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genre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(type of literature) the book is:	</a:t>
            </a:r>
          </a:p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History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Wisdom     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  Prophecy        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Gospel   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Letter (Epistle)</a:t>
            </a:r>
          </a:p>
          <a:p>
            <a:endParaRPr 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Who wrote the book (hint: the answer </a:t>
            </a:r>
            <a:r>
              <a:rPr lang="en-US" sz="1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may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be in the first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chapter)?  What do you know about the author?</a:t>
            </a:r>
            <a:endParaRPr 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Who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was the book written to/for?</a:t>
            </a:r>
          </a:p>
          <a:p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What do you remember from the last sermon that provides background for today’s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message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context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)?	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2400" y="5964198"/>
            <a:ext cx="8458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Loving </a:t>
            </a:r>
            <a:r>
              <a:rPr lang="en-U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one another</a:t>
            </a:r>
          </a:p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Did you notice any new children in the church that you should introduce yourself to?</a:t>
            </a:r>
          </a:p>
          <a:p>
            <a:endParaRPr 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How can you be helpful with cleaning up after the service?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4440" y="96040"/>
            <a:ext cx="29967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“The Word” Worksheet</a:t>
            </a:r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400" y="2141719"/>
            <a:ext cx="42291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Praying the Word</a:t>
            </a:r>
          </a:p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What types of prayers did you hear today (circle)?</a:t>
            </a:r>
          </a:p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Adoration    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Confession           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Thanksgiving   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Supplication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0" y="847931"/>
            <a:ext cx="43434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Preaching the Word (listening)</a:t>
            </a:r>
          </a:p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What is the main topic of the sermon?  </a:t>
            </a:r>
          </a:p>
          <a:p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What were the key points of the sermon?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How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would you summarize the sermon in a couple of sentences?</a:t>
            </a:r>
          </a:p>
          <a:p>
            <a:endParaRPr 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What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did you learn new or what questions do you have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Knowing God - What does the passage reveal about what God is like (attributes) or has done (actions in history)?</a:t>
            </a:r>
          </a:p>
          <a:p>
            <a:endParaRPr 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Becoming like God - What does it teach us about how we should live?</a:t>
            </a:r>
          </a:p>
          <a:p>
            <a:endParaRPr 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Following God - How should we respond to the message today?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4495800" y="832512"/>
            <a:ext cx="0" cy="51110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52400" y="410794"/>
            <a:ext cx="8991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At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church,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we “sing the word”,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“hear the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word”, “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pray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the word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and “preach the word”.  This worksheet is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designed to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help you follow today’s service and the sermon.  The sheet won’t be graded and not every question needs to be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completed, so just do your best</a:t>
            </a:r>
            <a:endParaRPr 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228600" y="5943600"/>
            <a:ext cx="8839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228600" y="809334"/>
            <a:ext cx="8839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647306" y="164280"/>
            <a:ext cx="10190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Date: </a:t>
            </a:r>
            <a:endParaRPr 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4548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7803</TotalTime>
  <Words>262</Words>
  <Application>Microsoft Office PowerPoint</Application>
  <PresentationFormat>On-screen Show (4:3)</PresentationFormat>
  <Paragraphs>59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Fiserv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Seamon, Paul</dc:creator>
  <cp:lastModifiedBy>PS</cp:lastModifiedBy>
  <cp:revision>29</cp:revision>
  <cp:lastPrinted>2015-01-17T18:27:39Z</cp:lastPrinted>
  <dcterms:created xsi:type="dcterms:W3CDTF">2014-05-13T04:11:34Z</dcterms:created>
  <dcterms:modified xsi:type="dcterms:W3CDTF">2015-01-18T05:23:14Z</dcterms:modified>
</cp:coreProperties>
</file>